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48;&#1074;&#1072;&#1085;%20&#1042;&#1086;&#1088;&#1077;&#1085;&#1086;&#1082;.pptx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&#1055;&#1086;&#1083;&#1100;&#1089;&#1082;&#1080;&#1077;%20&#1075;&#1091;&#1089;&#1072;&#1088;&#1099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079" y="0"/>
            <a:ext cx="9204158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908720"/>
            <a:ext cx="6984776" cy="769441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ДЕТАЛИ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700808"/>
            <a:ext cx="7416824" cy="584775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1. Кого называли </a:t>
            </a:r>
            <a:r>
              <a:rPr lang="ru-RU" sz="3200" b="1" dirty="0" smtClean="0">
                <a:solidFill>
                  <a:srgbClr val="660033"/>
                </a:solidFill>
                <a:hlinkClick r:id="rId3" action="ppaction://hlinkpres?slideindex=1&amp;slidetitle="/>
              </a:rPr>
              <a:t>«</a:t>
            </a:r>
            <a:r>
              <a:rPr lang="ru-RU" sz="3200" b="1" dirty="0" err="1" smtClean="0">
                <a:solidFill>
                  <a:srgbClr val="660033"/>
                </a:solidFill>
                <a:hlinkClick r:id="rId3" action="ppaction://hlinkpres?slideindex=1&amp;slidetitle="/>
              </a:rPr>
              <a:t>воренком</a:t>
            </a:r>
            <a:r>
              <a:rPr lang="ru-RU" sz="3200" b="1" dirty="0" smtClean="0">
                <a:solidFill>
                  <a:srgbClr val="660033"/>
                </a:solidFill>
                <a:hlinkClick r:id="rId3" action="ppaction://hlinkpres?slideindex=1&amp;slidetitle="/>
              </a:rPr>
              <a:t>»?</a:t>
            </a:r>
            <a:endParaRPr lang="ru-RU" sz="3200" b="1" dirty="0">
              <a:solidFill>
                <a:srgbClr val="66003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420888"/>
            <a:ext cx="6336704" cy="2062103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2. В каком городе находится Маринкина башня, в которой, по преданию, провела последние годы жизни Марина Мнишек?</a:t>
            </a:r>
            <a:endParaRPr lang="ru-RU" sz="3200" b="1" dirty="0">
              <a:solidFill>
                <a:srgbClr val="6600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653136"/>
            <a:ext cx="5976664" cy="156966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0033"/>
                </a:solidFill>
              </a:rPr>
              <a:t>3. Какая необычная деталь присутствовала в </a:t>
            </a:r>
            <a:r>
              <a:rPr lang="ru-RU" sz="3200" b="1" dirty="0" smtClean="0">
                <a:solidFill>
                  <a:srgbClr val="660033"/>
                </a:solidFill>
                <a:hlinkClick r:id="rId4" action="ppaction://hlinkpres?slideindex=1&amp;slidetitle="/>
              </a:rPr>
              <a:t>костюме </a:t>
            </a:r>
            <a:r>
              <a:rPr lang="ru-RU" sz="3200" b="1" dirty="0" smtClean="0">
                <a:solidFill>
                  <a:srgbClr val="660033"/>
                </a:solidFill>
              </a:rPr>
              <a:t>польских гусар Х</a:t>
            </a:r>
            <a:r>
              <a:rPr lang="en-US" sz="3200" b="1" dirty="0" smtClean="0">
                <a:solidFill>
                  <a:srgbClr val="660033"/>
                </a:solidFill>
              </a:rPr>
              <a:t>VII </a:t>
            </a:r>
            <a:r>
              <a:rPr lang="ru-RU" sz="3200" b="1" dirty="0" smtClean="0">
                <a:solidFill>
                  <a:srgbClr val="660033"/>
                </a:solidFill>
              </a:rPr>
              <a:t>века?</a:t>
            </a:r>
            <a:endParaRPr lang="ru-RU" sz="3200" b="1" dirty="0">
              <a:solidFill>
                <a:srgbClr val="660033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1844824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44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5</cp:revision>
  <dcterms:modified xsi:type="dcterms:W3CDTF">2015-01-29T07:53:51Z</dcterms:modified>
</cp:coreProperties>
</file>